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5" r:id="rId11"/>
    <p:sldId id="264" r:id="rId12"/>
    <p:sldId id="268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5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88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6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43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7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4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9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7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1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10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DF688-073B-4122-9601-17E32F52D2F4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5F769-5B24-452E-AB71-70D2E103A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6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利用量子线路测量磁场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查辰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412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400" y="131623"/>
            <a:ext cx="10515600" cy="794452"/>
          </a:xfrm>
        </p:spPr>
        <p:txBody>
          <a:bodyPr/>
          <a:lstStyle/>
          <a:p>
            <a:pPr algn="ctr"/>
            <a:r>
              <a:rPr lang="en-US" altLang="zh-CN" dirty="0" smtClean="0"/>
              <a:t>t=27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8" y="1131110"/>
            <a:ext cx="4243168" cy="20928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14" y="965055"/>
            <a:ext cx="3823552" cy="28676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8" y="3495287"/>
            <a:ext cx="4243168" cy="3182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14" y="3832719"/>
            <a:ext cx="4033708" cy="30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400" y="131623"/>
            <a:ext cx="10515600" cy="794452"/>
          </a:xfrm>
        </p:spPr>
        <p:txBody>
          <a:bodyPr/>
          <a:lstStyle/>
          <a:p>
            <a:pPr algn="ctr"/>
            <a:r>
              <a:rPr lang="en-US" altLang="zh-CN" dirty="0" smtClean="0"/>
              <a:t>t=34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2" y="762436"/>
            <a:ext cx="3489970" cy="26174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14" y="642744"/>
            <a:ext cx="3809148" cy="28568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5" y="3787235"/>
            <a:ext cx="3840485" cy="28803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14" y="3787235"/>
            <a:ext cx="3809148" cy="28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400" y="131623"/>
            <a:ext cx="10515600" cy="794452"/>
          </a:xfrm>
        </p:spPr>
        <p:txBody>
          <a:bodyPr/>
          <a:lstStyle/>
          <a:p>
            <a:pPr algn="ctr"/>
            <a:r>
              <a:rPr lang="en-US" altLang="zh-CN" dirty="0" smtClean="0"/>
              <a:t>t=42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161634"/>
            <a:ext cx="3759200" cy="2819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14" y="926075"/>
            <a:ext cx="3789686" cy="2842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7" y="3971923"/>
            <a:ext cx="3624586" cy="2718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14" y="3891911"/>
            <a:ext cx="3954785" cy="29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lstStyle/>
          <a:p>
            <a:pPr algn="ctr"/>
            <a:r>
              <a:rPr lang="zh-CN" altLang="en-US" dirty="0" smtClean="0"/>
              <a:t>噪音影响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zh-CN" altLang="en-US" dirty="0" smtClean="0"/>
              <a:t>由上面几个图可以看出，</a:t>
            </a:r>
            <a:r>
              <a:rPr lang="en-US" altLang="zh-CN" dirty="0" smtClean="0"/>
              <a:t>B=31.4M</a:t>
            </a:r>
            <a:r>
              <a:rPr lang="zh-CN" altLang="en-US" dirty="0" smtClean="0"/>
              <a:t>，噪音为相对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0.314M</a:t>
            </a:r>
            <a:r>
              <a:rPr lang="zh-CN" altLang="en-US" dirty="0" smtClean="0"/>
              <a:t>），固定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的测量结果并不分散，仍可以分辨出周期，进行测量。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下面使</a:t>
            </a:r>
            <a:r>
              <a:rPr lang="en-US" altLang="zh-CN" dirty="0" smtClean="0"/>
              <a:t>B=251.2M</a:t>
            </a:r>
            <a:r>
              <a:rPr lang="zh-CN" altLang="en-US" dirty="0" smtClean="0"/>
              <a:t>，噪音为相对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2.512M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t=34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37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P0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P1</a:t>
            </a:r>
            <a:r>
              <a:rPr lang="zh-CN" altLang="en-US" dirty="0" smtClean="0"/>
              <a:t>测量结果的分布于箱形图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12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lstStyle/>
          <a:p>
            <a:pPr algn="ctr"/>
            <a:r>
              <a:rPr lang="en-US" altLang="zh-CN" dirty="0"/>
              <a:t>t</a:t>
            </a:r>
            <a:r>
              <a:rPr lang="en-US" altLang="zh-CN" dirty="0" smtClean="0"/>
              <a:t>=34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4" y="1006199"/>
            <a:ext cx="3746500" cy="280987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64" y="1130300"/>
            <a:ext cx="3776986" cy="2832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4" y="3869133"/>
            <a:ext cx="3746500" cy="2809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64" y="3863027"/>
            <a:ext cx="3776986" cy="2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7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lstStyle/>
          <a:p>
            <a:pPr algn="ctr"/>
            <a:r>
              <a:rPr lang="en-US" altLang="zh-CN" dirty="0" smtClean="0"/>
              <a:t>t=37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10" y="3829683"/>
            <a:ext cx="3705019" cy="27787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2" y="1130300"/>
            <a:ext cx="3616972" cy="27127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09" y="1050918"/>
            <a:ext cx="3705019" cy="2778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6" y="3947164"/>
            <a:ext cx="3757084" cy="28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噪音影响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4970463"/>
          </a:xfrm>
        </p:spPr>
        <p:txBody>
          <a:bodyPr/>
          <a:lstStyle/>
          <a:p>
            <a:r>
              <a:rPr lang="en-US" altLang="zh-CN" dirty="0" smtClean="0"/>
              <a:t>B=251.2M</a:t>
            </a:r>
            <a:r>
              <a:rPr lang="zh-CN" altLang="en-US" dirty="0" smtClean="0"/>
              <a:t>，噪音为相对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2.512M</a:t>
            </a:r>
            <a:r>
              <a:rPr lang="zh-CN" altLang="en-US" dirty="0" smtClean="0"/>
              <a:t>），固定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的测量结果分散程度相较之前加大，但仍可大致分辨出周期，进行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的测量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噪音对分散程度的影响，当噪音比例较小时，主要看噪音绝对值的大小。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76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/>
          <a:lstStyle/>
          <a:p>
            <a:r>
              <a:rPr lang="zh-CN" altLang="en-US" dirty="0" smtClean="0"/>
              <a:t>利用磁场</a:t>
            </a:r>
            <a:r>
              <a:rPr lang="en-US" altLang="zh-CN" dirty="0" smtClean="0"/>
              <a:t>B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频率，最后通过测量</a:t>
            </a:r>
            <a:r>
              <a:rPr lang="en-US" altLang="zh-CN" dirty="0" smtClean="0"/>
              <a:t>P0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P1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的周期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的大小，即可测量出磁场</a:t>
            </a:r>
            <a:r>
              <a:rPr lang="en-US" altLang="zh-CN" dirty="0" smtClean="0"/>
              <a:t>B</a:t>
            </a:r>
            <a:r>
              <a:rPr lang="zh-CN" altLang="en-US" dirty="0" smtClean="0"/>
              <a:t>大小，这样就通过量子线路完成了磁场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的测量</a:t>
            </a:r>
            <a:endParaRPr lang="en-US" altLang="zh-CN" dirty="0" smtClean="0"/>
          </a:p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这个磁场需要在线路某个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区间内，加到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上，多个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有助增加灵敏度，但是如何在制冷机内，快速准确施加需要测量的磁场是个问题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这个方法需要通过频率变化反推磁通，再由磁通推磁场，但是现在实验结果都是</a:t>
            </a:r>
            <a:r>
              <a:rPr lang="en-US" altLang="zh-CN" dirty="0" err="1" smtClean="0"/>
              <a:t>Z_bias</a:t>
            </a:r>
            <a:r>
              <a:rPr lang="zh-CN" altLang="en-US" dirty="0" smtClean="0"/>
              <a:t>与频率关系，并没有磁场与频率关系实验结果，都是理论计算结果，是否可以使用存疑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以上仿真结果都是只考虑了</a:t>
            </a:r>
            <a:r>
              <a:rPr lang="en-US" altLang="zh-CN" dirty="0" smtClean="0"/>
              <a:t>B</a:t>
            </a:r>
            <a:r>
              <a:rPr lang="zh-CN" altLang="en-US" dirty="0" smtClean="0"/>
              <a:t>本身的噪音影响和控制错误，并没有考虑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噪音</a:t>
            </a:r>
            <a:r>
              <a:rPr lang="zh-CN" altLang="en-US" smtClean="0"/>
              <a:t>和控制波形的电子学</a:t>
            </a:r>
            <a:r>
              <a:rPr lang="zh-CN" altLang="en-US" dirty="0" smtClean="0"/>
              <a:t>的噪音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56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线路图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711" y="2172494"/>
            <a:ext cx="9594577" cy="3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9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58963" y="868332"/>
            <a:ext cx="4934131" cy="65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通过施加磁场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，改变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频率，使</a:t>
            </a:r>
            <a:r>
              <a:rPr lang="en-US" altLang="zh-CN" dirty="0" smtClean="0"/>
              <a:t>qubit</a:t>
            </a:r>
            <a:r>
              <a:rPr lang="zh-CN" altLang="en-US" dirty="0" smtClean="0"/>
              <a:t>积累额外相位；</a:t>
            </a:r>
            <a:endParaRPr lang="en-US" altLang="zh-CN" dirty="0" smtClean="0"/>
          </a:p>
          <a:p>
            <a:r>
              <a:rPr lang="zh-CN" altLang="en-US" dirty="0" smtClean="0"/>
              <a:t>再改变磁场</a:t>
            </a:r>
            <a:r>
              <a:rPr lang="en-US" altLang="zh-CN" dirty="0" smtClean="0"/>
              <a:t>B</a:t>
            </a:r>
            <a:r>
              <a:rPr lang="zh-CN" altLang="en-US" dirty="0" smtClean="0"/>
              <a:t>持续时间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，就可以使最终测量结果为</a:t>
            </a:r>
            <a:r>
              <a:rPr lang="en-US" altLang="zh-CN" dirty="0" smtClean="0"/>
              <a:t>0,1</a:t>
            </a:r>
            <a:r>
              <a:rPr lang="zh-CN" altLang="en-US" dirty="0" smtClean="0"/>
              <a:t>的概率，随着</a:t>
            </a:r>
            <a:r>
              <a:rPr lang="en-US" altLang="zh-CN" dirty="0" smtClean="0"/>
              <a:t>t</a:t>
            </a:r>
            <a:r>
              <a:rPr lang="zh-CN" altLang="en-US" dirty="0" smtClean="0"/>
              <a:t>做余弦振荡，振荡周期</a:t>
            </a:r>
            <a:r>
              <a:rPr lang="en-US" altLang="zh-CN" dirty="0" smtClean="0"/>
              <a:t>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相关，通过测量周期</a:t>
            </a:r>
            <a:r>
              <a:rPr lang="en-US" altLang="zh-CN" dirty="0" smtClean="0"/>
              <a:t>T</a:t>
            </a:r>
            <a:r>
              <a:rPr lang="zh-CN" altLang="en-US" dirty="0" smtClean="0"/>
              <a:t>就可以进行微小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的测量。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35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031875"/>
          </a:xfrm>
        </p:spPr>
        <p:txBody>
          <a:bodyPr/>
          <a:lstStyle/>
          <a:p>
            <a:pPr algn="ctr"/>
            <a:r>
              <a:rPr lang="zh-CN" altLang="en-US" dirty="0" smtClean="0"/>
              <a:t>仿真结果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下面所说的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都是磁场导致的频率变化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 = 31.4M</a:t>
            </a:r>
            <a:r>
              <a:rPr lang="zh-CN" altLang="en-US" dirty="0" smtClean="0"/>
              <a:t>：有明显的周期现象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4" y="3179123"/>
            <a:ext cx="4183386" cy="3137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07" y="3131499"/>
            <a:ext cx="4246885" cy="31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031875"/>
          </a:xfrm>
        </p:spPr>
        <p:txBody>
          <a:bodyPr/>
          <a:lstStyle/>
          <a:p>
            <a:pPr algn="ctr"/>
            <a:r>
              <a:rPr lang="zh-CN" altLang="en-US" dirty="0" smtClean="0"/>
              <a:t>仿真结果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B = 62.8M</a:t>
            </a:r>
            <a:r>
              <a:rPr lang="zh-CN" altLang="en-US" dirty="0" smtClean="0"/>
              <a:t>：有明显的周期现象，且与</a:t>
            </a:r>
            <a:r>
              <a:rPr lang="en-US" altLang="zh-CN" dirty="0" smtClean="0"/>
              <a:t>B=31.4M</a:t>
            </a:r>
            <a:r>
              <a:rPr lang="zh-CN" altLang="en-US" dirty="0" smtClean="0"/>
              <a:t>时相比，周期减小为原来的</a:t>
            </a:r>
            <a:r>
              <a:rPr lang="en-US" altLang="zh-CN" dirty="0" smtClean="0"/>
              <a:t>1/2</a:t>
            </a:r>
            <a:r>
              <a:rPr lang="zh-CN" altLang="en-US" dirty="0" smtClean="0"/>
              <a:t>，符合理论。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72" y="2557463"/>
            <a:ext cx="4625328" cy="3468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8" y="2557463"/>
            <a:ext cx="4521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/>
          <a:lstStyle/>
          <a:p>
            <a:pPr algn="ctr"/>
            <a:r>
              <a:rPr lang="zh-CN" altLang="en-US" dirty="0" smtClean="0"/>
              <a:t>噪音影响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zh-CN" altLang="en-US" dirty="0" smtClean="0"/>
              <a:t>表征进行不同时间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的测量时，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的噪音的影响，对应相关时间长，变化慢的噪音。</a:t>
            </a:r>
            <a:endParaRPr lang="en-US" altLang="zh-CN" dirty="0" smtClean="0"/>
          </a:p>
          <a:p>
            <a:r>
              <a:rPr lang="en-US" altLang="zh-CN" dirty="0" smtClean="0"/>
              <a:t>B = 62.8M</a:t>
            </a:r>
            <a:r>
              <a:rPr lang="zh-CN" altLang="en-US" dirty="0" smtClean="0"/>
              <a:t>时，相对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的噪音（</a:t>
            </a:r>
            <a:r>
              <a:rPr lang="en-US" altLang="zh-CN" dirty="0" smtClean="0"/>
              <a:t>0.6M</a:t>
            </a:r>
            <a:r>
              <a:rPr lang="zh-CN" altLang="en-US" dirty="0" smtClean="0"/>
              <a:t>左右的噪音），发现振荡只有轻微抖动，周期性没有影响，仍可清晰看出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72" y="3340099"/>
            <a:ext cx="3782484" cy="2836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42" y="3239448"/>
            <a:ext cx="3916686" cy="29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pPr algn="ctr"/>
            <a:r>
              <a:rPr lang="zh-CN" altLang="en-US" dirty="0" smtClean="0"/>
              <a:t>噪音影响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/>
          <a:lstStyle/>
          <a:p>
            <a:r>
              <a:rPr lang="zh-CN" altLang="en-US" dirty="0" smtClean="0"/>
              <a:t>在每个时间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进行多次测量时的噪音影响应是相对比较大的，对应相关时间短，变化快的噪音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B=31.4M</a:t>
            </a:r>
            <a:r>
              <a:rPr lang="zh-CN" altLang="en-US" dirty="0" smtClean="0"/>
              <a:t>，噪音为相对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0.314M</a:t>
            </a:r>
            <a:r>
              <a:rPr lang="zh-CN" altLang="en-US" dirty="0" smtClean="0"/>
              <a:t>），分别取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的两个峰值和中间值对应的时间</a:t>
            </a:r>
            <a:r>
              <a:rPr lang="en-US" altLang="zh-CN" dirty="0" smtClean="0"/>
              <a:t>t=27,34,42</a:t>
            </a:r>
            <a:r>
              <a:rPr lang="zh-CN" altLang="en-US" dirty="0" smtClean="0"/>
              <a:t>时，进行多次测量，噪音导致的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结果分布（</a:t>
            </a:r>
            <a:r>
              <a:rPr lang="en-US" altLang="zh-CN" dirty="0" smtClean="0"/>
              <a:t>330</a:t>
            </a:r>
            <a:r>
              <a:rPr lang="zh-CN" altLang="en-US" dirty="0" smtClean="0"/>
              <a:t>次测量）和箱形图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4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lstStyle/>
          <a:p>
            <a:pPr algn="ctr"/>
            <a:r>
              <a:rPr lang="zh-CN" altLang="en-US" dirty="0" smtClean="0"/>
              <a:t>箱形图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513" y="1737360"/>
            <a:ext cx="8568974" cy="69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22" y="2590113"/>
            <a:ext cx="5050155" cy="39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521</Words>
  <Application>Microsoft Office PowerPoint</Application>
  <PresentationFormat>宽屏</PresentationFormat>
  <Paragraphs>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利用量子线路测量磁场B</vt:lpstr>
      <vt:lpstr>线路图</vt:lpstr>
      <vt:lpstr>原理</vt:lpstr>
      <vt:lpstr>原理</vt:lpstr>
      <vt:lpstr>仿真结果</vt:lpstr>
      <vt:lpstr>仿真结果</vt:lpstr>
      <vt:lpstr>噪音影响</vt:lpstr>
      <vt:lpstr>噪音影响</vt:lpstr>
      <vt:lpstr>箱形图</vt:lpstr>
      <vt:lpstr>t=27</vt:lpstr>
      <vt:lpstr>t=34</vt:lpstr>
      <vt:lpstr>t=42</vt:lpstr>
      <vt:lpstr>噪音影响</vt:lpstr>
      <vt:lpstr>t=34</vt:lpstr>
      <vt:lpstr>t=37</vt:lpstr>
      <vt:lpstr>噪音影响</vt:lpstr>
      <vt:lpstr>总结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利用量子线路测量磁场B</dc:title>
  <dc:creator>lenovo</dc:creator>
  <cp:lastModifiedBy>lenovo</cp:lastModifiedBy>
  <cp:revision>13</cp:revision>
  <dcterms:created xsi:type="dcterms:W3CDTF">2017-10-24T14:51:45Z</dcterms:created>
  <dcterms:modified xsi:type="dcterms:W3CDTF">2017-10-25T10:44:55Z</dcterms:modified>
</cp:coreProperties>
</file>